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AD3D5-FA2D-4962-939F-57AFA6E0BA4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4C0FE-27C6-45B1-8BBC-4D1DB4F7A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5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B1B4-C254-48CD-8C8F-BA4CFA3796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AFBD-FBAA-445C-BD31-69601611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7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B1B4-C254-48CD-8C8F-BA4CFA3796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AFBD-FBAA-445C-BD31-69601611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8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B1B4-C254-48CD-8C8F-BA4CFA3796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AFBD-FBAA-445C-BD31-69601611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4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B1B4-C254-48CD-8C8F-BA4CFA3796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AFBD-FBAA-445C-BD31-69601611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7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B1B4-C254-48CD-8C8F-BA4CFA3796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AFBD-FBAA-445C-BD31-69601611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2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B1B4-C254-48CD-8C8F-BA4CFA3796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AFBD-FBAA-445C-BD31-69601611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6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B1B4-C254-48CD-8C8F-BA4CFA3796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AFBD-FBAA-445C-BD31-69601611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1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B1B4-C254-48CD-8C8F-BA4CFA3796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AFBD-FBAA-445C-BD31-69601611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3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B1B4-C254-48CD-8C8F-BA4CFA3796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AFBD-FBAA-445C-BD31-69601611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31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B1B4-C254-48CD-8C8F-BA4CFA3796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AFBD-FBAA-445C-BD31-69601611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1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B1B4-C254-48CD-8C8F-BA4CFA3796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AFBD-FBAA-445C-BD31-69601611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3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2B1B4-C254-48CD-8C8F-BA4CFA37967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6AFBD-FBAA-445C-BD31-696016119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mailto:chase@aubur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scontent.xx.fbcdn.net/t31.0-8/11709978_1624789554469378_6702126541989069303_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400"/>
            <a:ext cx="8591550" cy="343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6350" y="3645783"/>
            <a:ext cx="3810000" cy="1101435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Thurs </a:t>
            </a:r>
            <a:r>
              <a:rPr lang="en-US" dirty="0" smtClean="0">
                <a:solidFill>
                  <a:schemeClr val="tx1"/>
                </a:solidFill>
              </a:rPr>
              <a:t>11/8 </a:t>
            </a:r>
            <a:r>
              <a:rPr lang="en-US" dirty="0" smtClean="0">
                <a:solidFill>
                  <a:schemeClr val="tx1"/>
                </a:solidFill>
              </a:rPr>
              <a:t>5:30 </a:t>
            </a:r>
            <a:r>
              <a:rPr lang="en-US" dirty="0" smtClean="0">
                <a:solidFill>
                  <a:schemeClr val="tx1"/>
                </a:solidFill>
              </a:rPr>
              <a:t>PM Broun </a:t>
            </a:r>
            <a:r>
              <a:rPr lang="en-US" smtClean="0">
                <a:solidFill>
                  <a:schemeClr val="tx1"/>
                </a:solidFill>
              </a:rPr>
              <a:t>Room </a:t>
            </a:r>
            <a:r>
              <a:rPr lang="en-US" smtClean="0">
                <a:solidFill>
                  <a:schemeClr val="tx1"/>
                </a:solidFill>
              </a:rPr>
              <a:t>239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461489"/>
            <a:ext cx="5105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Technician Q&amp;A and License </a:t>
            </a:r>
            <a:r>
              <a:rPr lang="en-US" dirty="0" smtClean="0"/>
              <a:t>Exam Session</a:t>
            </a:r>
            <a:endParaRPr lang="en-US" dirty="0"/>
          </a:p>
        </p:txBody>
      </p:sp>
      <p:pic>
        <p:nvPicPr>
          <p:cNvPr id="1026" name="Picture 2" descr="https://scontent.xx.fbcdn.net/v/t1.0-9/10511303_1476777769270558_7258868751310371407_n.png?oh=1cbd3c825e232b3ed39de96d66b9fa39&amp;oe=58D4BB00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12" b="13733"/>
          <a:stretch/>
        </p:blipFill>
        <p:spPr bwMode="auto">
          <a:xfrm>
            <a:off x="381000" y="609600"/>
            <a:ext cx="2495550" cy="2401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" y="4958519"/>
            <a:ext cx="59847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Interested in becoming a ham radio operator? </a:t>
            </a:r>
          </a:p>
          <a:p>
            <a:r>
              <a:rPr lang="en-US" sz="2400" dirty="0" smtClean="0"/>
              <a:t>Come and get your technician license with us!</a:t>
            </a:r>
          </a:p>
          <a:p>
            <a:r>
              <a:rPr lang="en-US" sz="2400" dirty="0" smtClean="0"/>
              <a:t>Study materials at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hamstudy.org</a:t>
            </a:r>
            <a:r>
              <a:rPr lang="en-US" sz="2400" dirty="0" smtClean="0"/>
              <a:t> or by request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82418" y="6248400"/>
            <a:ext cx="5730608" cy="40011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Bring $15 cash, Photo ID, calculator, pencils, SSN/FRN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083459" y="6158848"/>
            <a:ext cx="2799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Contact </a:t>
            </a:r>
            <a:r>
              <a:rPr lang="en-US" dirty="0" smtClean="0">
                <a:hlinkClick r:id="rId4"/>
              </a:rPr>
              <a:t>chase@auburn.edu</a:t>
            </a:r>
            <a:endParaRPr lang="en-US" dirty="0" smtClean="0"/>
          </a:p>
          <a:p>
            <a:pPr algn="ctr"/>
            <a:r>
              <a:rPr lang="en-US" dirty="0" smtClean="0"/>
              <a:t>with any questions</a:t>
            </a:r>
            <a:endParaRPr lang="en-US" dirty="0"/>
          </a:p>
        </p:txBody>
      </p:sp>
      <p:pic>
        <p:nvPicPr>
          <p:cNvPr id="1030" name="Picture 6" descr="Image result for ham radi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778359"/>
            <a:ext cx="2084886" cy="147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handheld ham radio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48200"/>
            <a:ext cx="1676950" cy="176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866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2765</TotalTime>
  <Words>55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Auburn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Remington Harrison</dc:creator>
  <cp:lastModifiedBy>Remington Harrison</cp:lastModifiedBy>
  <cp:revision>6</cp:revision>
  <dcterms:created xsi:type="dcterms:W3CDTF">2016-11-02T17:41:19Z</dcterms:created>
  <dcterms:modified xsi:type="dcterms:W3CDTF">2018-10-25T19:02:32Z</dcterms:modified>
</cp:coreProperties>
</file>