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76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4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678A-4952-47C2-863A-0228F56267D1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0702-19E6-4C3D-8A3A-F51BE2E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6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http://ih2.redbubble.net/image.13104714.6279/flat,800x800,070,f.jpg</a:t>
            </a:r>
          </a:p>
          <a:p>
            <a:r>
              <a:rPr lang="en-US" dirty="0" smtClean="0"/>
              <a:t>Cliparts.co</a:t>
            </a:r>
          </a:p>
          <a:p>
            <a:r>
              <a:rPr lang="en-US" dirty="0" smtClean="0"/>
              <a:t>http://www.hcpl.net/sites/default/files/ham%20radio-pig.png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0702-19E6-4C3D-8A3A-F51BE2E6F1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91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20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6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2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9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58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8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7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7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0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9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0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6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5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3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F84B-EE64-489C-9590-765491E3E4F7}" type="datetimeFigureOut">
              <a:rPr lang="en-US" smtClean="0"/>
              <a:t>21/08/2015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ACBC-E779-478F-95C1-88F0573C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5" y="-704426"/>
            <a:ext cx="9156878" cy="164630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on Earth is “radio club”?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2863" y="941876"/>
            <a:ext cx="7766936" cy="1096899"/>
          </a:xfrm>
        </p:spPr>
        <p:txBody>
          <a:bodyPr/>
          <a:lstStyle/>
          <a:p>
            <a:r>
              <a:rPr lang="en-US" dirty="0" smtClean="0"/>
              <a:t>Brought to you by the Auburn University Amateur Radio Club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10556" r="16236"/>
          <a:stretch/>
        </p:blipFill>
        <p:spPr>
          <a:xfrm>
            <a:off x="993102" y="4160865"/>
            <a:ext cx="2707158" cy="2377440"/>
          </a:xfrm>
          <a:prstGeom prst="rect">
            <a:avLst/>
          </a:prstGeom>
        </p:spPr>
      </p:pic>
      <p:pic>
        <p:nvPicPr>
          <p:cNvPr id="10" name="Picture 2" descr="https://scontent.xx.fbcdn.net/hphotos-xpf1/v/t1.0-9/10381983_1572369376378063_5832201640272276633_n.jpg?oh=9a01c4632649ad7745a5677521695f6e&amp;oe=559AD34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3" r="6567"/>
          <a:stretch/>
        </p:blipFill>
        <p:spPr bwMode="auto">
          <a:xfrm>
            <a:off x="942863" y="1560235"/>
            <a:ext cx="367956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content.xx.fbcdn.net/hphotos-xpa1/v/l/t1.0-9/10641267_1476787479269587_8746475233391981793_n.jpg?oh=3eca163e95a0205cf2bc9854ca8dd894&amp;oe=55A661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10129"/>
          <a:stretch/>
        </p:blipFill>
        <p:spPr bwMode="auto">
          <a:xfrm>
            <a:off x="6169262" y="1565990"/>
            <a:ext cx="254053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mbedded image permalin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22788"/>
          <a:stretch/>
        </p:blipFill>
        <p:spPr bwMode="auto">
          <a:xfrm>
            <a:off x="5221104" y="4160865"/>
            <a:ext cx="348869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What’s amateur radio?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Totally not CB (citizen’s band)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Also not commercial radio (we are not WEGL)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About three million licensed amateurs worldwide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Stations set up in their homes or garages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Also called “Ham radio”</a:t>
            </a:r>
            <a:endParaRPr lang="en-US" dirty="0"/>
          </a:p>
        </p:txBody>
      </p:sp>
      <p:pic>
        <p:nvPicPr>
          <p:cNvPr id="1026" name="Picture 2" descr="http://www.hcpl.net/sites/default/files/ham%20radio-p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66" y="4426376"/>
            <a:ext cx="2067672" cy="22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h2.redbubble.net/image.13104714.6279/flat,800x800,070,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95" y="406511"/>
            <a:ext cx="2455407" cy="163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adio dj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02" y="2275684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7136761" y="443582"/>
            <a:ext cx="1819073" cy="151751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7183365" y="2483714"/>
            <a:ext cx="1819073" cy="151751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What does the club do?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13164"/>
            <a:ext cx="10896600" cy="51421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Things</a:t>
            </a:r>
          </a:p>
          <a:p>
            <a:pPr lvl="1"/>
            <a:r>
              <a:rPr lang="en-US" dirty="0" smtClean="0"/>
              <a:t>Build kits </a:t>
            </a:r>
          </a:p>
          <a:p>
            <a:pPr lvl="1"/>
            <a:r>
              <a:rPr lang="en-US" dirty="0" smtClean="0"/>
              <a:t>Fix old stuff</a:t>
            </a:r>
          </a:p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Merit Badge University</a:t>
            </a:r>
          </a:p>
          <a:p>
            <a:pPr lvl="1"/>
            <a:r>
              <a:rPr lang="en-US" dirty="0" smtClean="0"/>
              <a:t>STEM festivals</a:t>
            </a:r>
          </a:p>
          <a:p>
            <a:r>
              <a:rPr lang="en-US" dirty="0" smtClean="0"/>
              <a:t>Community Service</a:t>
            </a:r>
          </a:p>
          <a:p>
            <a:pPr lvl="1"/>
            <a:r>
              <a:rPr lang="en-US" dirty="0" smtClean="0"/>
              <a:t>Emergency Preparedness Drills</a:t>
            </a:r>
          </a:p>
          <a:p>
            <a:r>
              <a:rPr lang="en-US" dirty="0" smtClean="0"/>
              <a:t>Competitions</a:t>
            </a:r>
          </a:p>
          <a:p>
            <a:pPr lvl="1"/>
            <a:r>
              <a:rPr lang="en-US" dirty="0" smtClean="0"/>
              <a:t>Contests</a:t>
            </a:r>
          </a:p>
          <a:p>
            <a:r>
              <a:rPr lang="en-US" dirty="0" smtClean="0"/>
              <a:t>Meet People</a:t>
            </a:r>
          </a:p>
          <a:p>
            <a:pPr lvl="1"/>
            <a:r>
              <a:rPr lang="en-US" dirty="0" err="1" smtClean="0"/>
              <a:t>Hamfests</a:t>
            </a:r>
            <a:endParaRPr lang="en-US" dirty="0" smtClean="0"/>
          </a:p>
          <a:p>
            <a:pPr lvl="1"/>
            <a:r>
              <a:rPr lang="en-US" dirty="0"/>
              <a:t>Atlanta Maker Faire</a:t>
            </a:r>
          </a:p>
          <a:p>
            <a:pPr lvl="1"/>
            <a:r>
              <a:rPr lang="en-US" dirty="0" smtClean="0"/>
              <a:t>Talking on the radio!</a:t>
            </a:r>
          </a:p>
        </p:txBody>
      </p:sp>
      <p:pic>
        <p:nvPicPr>
          <p:cNvPr id="3076" name="Picture 4" descr="https://scontent.xx.fbcdn.net/hphotos-xfp1/v/t1.0-9/10698446_1478223902459278_1698522171733721960_n.jpg?oh=67edb69155d22a63da085dfaaf4db137&amp;oe=55A83F6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/>
          <a:stretch/>
        </p:blipFill>
        <p:spPr bwMode="auto">
          <a:xfrm>
            <a:off x="5819214" y="814648"/>
            <a:ext cx="2957470" cy="23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content.xx.fbcdn.net/hphotos-xpa1/v/t1.0-9/19984_1580669582214709_5656644391994051241_n.jpg?oh=e318949dd761e6d57183d2adfdcfc113&amp;oe=559F41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30" y="1768906"/>
            <a:ext cx="2306544" cy="30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29577" b="4484"/>
          <a:stretch/>
        </p:blipFill>
        <p:spPr>
          <a:xfrm>
            <a:off x="5819214" y="3847081"/>
            <a:ext cx="2920884" cy="2708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16" y="809770"/>
            <a:ext cx="3011581" cy="2258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68" y="1768907"/>
            <a:ext cx="2306544" cy="3075392"/>
          </a:xfrm>
          <a:prstGeom prst="rect">
            <a:avLst/>
          </a:prstGeom>
        </p:spPr>
      </p:pic>
      <p:pic>
        <p:nvPicPr>
          <p:cNvPr id="2054" name="Picture 6" descr="https://scontent.xx.fbcdn.net/hphotos-xaf1/v/t1.0-9/10665315_1476787239269611_7125870506052959604_n.jpg?oh=33a0e643ea25d2179933ebafef9c1389&amp;oe=55E31C7B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 b="7506"/>
          <a:stretch/>
        </p:blipFill>
        <p:spPr bwMode="auto">
          <a:xfrm>
            <a:off x="5951913" y="3666972"/>
            <a:ext cx="2696867" cy="30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xx.fbcdn.net/hphotos-xaf1/v/t1.0-9/10398070_10201475433681253_2873127645606339585_n.jpg?oh=1c51713564b0b049c915d331eba1b6f2&amp;oe=55A214F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t="7986" r="15156" b="8620"/>
          <a:stretch/>
        </p:blipFill>
        <p:spPr bwMode="auto">
          <a:xfrm>
            <a:off x="5409355" y="266007"/>
            <a:ext cx="3030554" cy="28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.xx.fbcdn.net/hphotos-xfa1/v/t1.0-9/10670239_1476787209269614_1762650348658962140_n.jpg?oh=f205621d25dc44fc6e242efa141eef1c&amp;oe=55A0FE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52" y="2528915"/>
            <a:ext cx="3035174" cy="40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49" y="345426"/>
            <a:ext cx="3417851" cy="2563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63" y="3731478"/>
            <a:ext cx="3646516" cy="2734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96" y="3285807"/>
            <a:ext cx="2427138" cy="3236184"/>
          </a:xfrm>
          <a:prstGeom prst="rect">
            <a:avLst/>
          </a:prstGeom>
        </p:spPr>
      </p:pic>
      <p:pic>
        <p:nvPicPr>
          <p:cNvPr id="3074" name="Picture 2" descr="https://scontent.xx.fbcdn.net/hphotos-xfa1/v/t1.0-9/10252028_1491061641175504_4975015292609096479_n.jpg?oh=4e3fd32c2c921a5a7a331ee74926bbe8&amp;oe=55B18E1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t="23561" r="10746" b="16878"/>
          <a:stretch/>
        </p:blipFill>
        <p:spPr bwMode="auto">
          <a:xfrm>
            <a:off x="9022751" y="322727"/>
            <a:ext cx="2551911" cy="27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content.xx.fbcdn.net/hphotos-xfa1/v/t1.0-9/r270/10154234_1491345497813785_5490171976993845477_n.jpg?oh=96d2b15f0bbe3cae70a89fdc86652327&amp;oe=5598438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64" y="222883"/>
            <a:ext cx="3498039" cy="26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166375" y="2423646"/>
            <a:ext cx="5324287" cy="4152168"/>
            <a:chOff x="5166375" y="2311565"/>
            <a:chExt cx="5535960" cy="4264249"/>
          </a:xfrm>
        </p:grpSpPr>
        <p:grpSp>
          <p:nvGrpSpPr>
            <p:cNvPr id="18" name="Group 17"/>
            <p:cNvGrpSpPr/>
            <p:nvPr/>
          </p:nvGrpSpPr>
          <p:grpSpPr>
            <a:xfrm>
              <a:off x="5166375" y="2311565"/>
              <a:ext cx="5535960" cy="4264249"/>
              <a:chOff x="5166375" y="2311565"/>
              <a:chExt cx="5535960" cy="426424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78" b="7480"/>
              <a:stretch/>
            </p:blipFill>
            <p:spPr>
              <a:xfrm>
                <a:off x="5183000" y="2311565"/>
                <a:ext cx="2992969" cy="4264249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166375" y="5098921"/>
                <a:ext cx="2992969" cy="370854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39827" y="3423555"/>
                <a:ext cx="2462508" cy="97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Eleventh in the nation!!!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9" name="Bent-Up Arrow 18"/>
            <p:cNvSpPr/>
            <p:nvPr/>
          </p:nvSpPr>
          <p:spPr>
            <a:xfrm rot="16200000" flipH="1">
              <a:off x="8304559" y="4601999"/>
              <a:ext cx="942043" cy="868606"/>
            </a:xfrm>
            <a:prstGeom prst="bent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3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How do I get started?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5922"/>
            <a:ext cx="8596668" cy="4726545"/>
          </a:xfrm>
        </p:spPr>
        <p:txBody>
          <a:bodyPr>
            <a:normAutofit/>
          </a:bodyPr>
          <a:lstStyle/>
          <a:p>
            <a:r>
              <a:rPr lang="en-US" dirty="0" smtClean="0"/>
              <a:t>Licenses</a:t>
            </a:r>
          </a:p>
          <a:p>
            <a:pPr lvl="1"/>
            <a:r>
              <a:rPr lang="en-US" dirty="0" smtClean="0"/>
              <a:t>$15 per test</a:t>
            </a:r>
          </a:p>
          <a:p>
            <a:pPr lvl="1"/>
            <a:r>
              <a:rPr lang="en-US" dirty="0" smtClean="0"/>
              <a:t>Question bank and answers online</a:t>
            </a:r>
          </a:p>
          <a:p>
            <a:pPr lvl="1"/>
            <a:r>
              <a:rPr lang="en-US" dirty="0" smtClean="0"/>
              <a:t>Three levels of license: technician, general, extra</a:t>
            </a:r>
          </a:p>
          <a:p>
            <a:pPr lvl="1"/>
            <a:r>
              <a:rPr lang="en-US" dirty="0" smtClean="0"/>
              <a:t>Getting a license = getting a </a:t>
            </a:r>
            <a:r>
              <a:rPr lang="en-US" dirty="0" err="1" smtClean="0"/>
              <a:t>callsign</a:t>
            </a:r>
            <a:r>
              <a:rPr lang="en-US" dirty="0" smtClean="0"/>
              <a:t>!</a:t>
            </a:r>
          </a:p>
          <a:p>
            <a:r>
              <a:rPr lang="en-US" dirty="0" smtClean="0"/>
              <a:t>Radio</a:t>
            </a:r>
          </a:p>
          <a:p>
            <a:pPr lvl="1"/>
            <a:r>
              <a:rPr lang="en-US" dirty="0" smtClean="0"/>
              <a:t>Handhelds are $20</a:t>
            </a:r>
          </a:p>
          <a:p>
            <a:pPr lvl="1"/>
            <a:r>
              <a:rPr lang="en-US" dirty="0"/>
              <a:t>Free </a:t>
            </a:r>
            <a:r>
              <a:rPr lang="en-US" dirty="0" smtClean="0"/>
              <a:t>handheld radio for passing general exam</a:t>
            </a:r>
          </a:p>
          <a:p>
            <a:pPr lvl="1"/>
            <a:r>
              <a:rPr lang="en-US" dirty="0" smtClean="0"/>
              <a:t>Members can borrow equipment</a:t>
            </a:r>
          </a:p>
          <a:p>
            <a:r>
              <a:rPr lang="en-US" dirty="0" smtClean="0"/>
              <a:t>...That’s it.  You’re in.</a:t>
            </a:r>
          </a:p>
          <a:p>
            <a:r>
              <a:rPr lang="en-US" dirty="0" smtClean="0"/>
              <a:t>But aren’t there dues?</a:t>
            </a:r>
          </a:p>
          <a:p>
            <a:pPr lvl="1"/>
            <a:r>
              <a:rPr lang="en-US" dirty="0" smtClean="0"/>
              <a:t>No.</a:t>
            </a:r>
            <a:endParaRPr lang="en-US" dirty="0"/>
          </a:p>
        </p:txBody>
      </p:sp>
      <p:pic>
        <p:nvPicPr>
          <p:cNvPr id="4098" name="Picture 2" descr="https://scontent.xx.fbcdn.net/hphotos-xap1/v/t1.0-9/1891242_1487519854863016_6020095297305187705_n.jpg?oh=fc9841b173c687d100a723c69bad8f5a&amp;oe=55E57FD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 b="12581"/>
          <a:stretch/>
        </p:blipFill>
        <p:spPr bwMode="auto">
          <a:xfrm>
            <a:off x="6096000" y="373821"/>
            <a:ext cx="3258833" cy="17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63" y="1662545"/>
            <a:ext cx="2350032" cy="31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How do I stalk you guys?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1609"/>
            <a:ext cx="8596668" cy="3880773"/>
          </a:xfrm>
        </p:spPr>
        <p:txBody>
          <a:bodyPr/>
          <a:lstStyle/>
          <a:p>
            <a:r>
              <a:rPr lang="en-US" dirty="0" smtClean="0"/>
              <a:t>Meetings: Tuesdays at 18:00 in Broun 235</a:t>
            </a:r>
          </a:p>
          <a:p>
            <a:r>
              <a:rPr lang="en-US" dirty="0" smtClean="0"/>
              <a:t>Email </a:t>
            </a:r>
            <a:r>
              <a:rPr lang="en-US" dirty="0"/>
              <a:t>list: http://mailman.eng.auburn.edu/mailman/listinfo/k4ry</a:t>
            </a:r>
            <a:endParaRPr lang="en-US" dirty="0" smtClean="0"/>
          </a:p>
          <a:p>
            <a:r>
              <a:rPr lang="en-US" dirty="0" smtClean="0"/>
              <a:t>Website: </a:t>
            </a:r>
            <a:r>
              <a:rPr lang="en-US" dirty="0"/>
              <a:t>wiki.eng.auburn.edu/k4ry</a:t>
            </a:r>
            <a:endParaRPr lang="en-US" dirty="0" smtClean="0"/>
          </a:p>
          <a:p>
            <a:r>
              <a:rPr lang="en-US" dirty="0" err="1" smtClean="0"/>
              <a:t>AUInvolve</a:t>
            </a:r>
            <a:r>
              <a:rPr lang="en-US" dirty="0" smtClean="0"/>
              <a:t>: Amateur Radio Club (AUARC)</a:t>
            </a:r>
          </a:p>
          <a:p>
            <a:r>
              <a:rPr lang="en-US" dirty="0" smtClean="0"/>
              <a:t>Facebook</a:t>
            </a:r>
            <a:r>
              <a:rPr lang="en-US" dirty="0"/>
              <a:t>: facebook.com/k4ryarc</a:t>
            </a:r>
            <a:endParaRPr lang="en-US" dirty="0" smtClean="0"/>
          </a:p>
          <a:p>
            <a:r>
              <a:rPr lang="en-US" dirty="0"/>
              <a:t>Twitter: @k4ryarc</a:t>
            </a:r>
            <a:endParaRPr lang="en-US" dirty="0" smtClean="0"/>
          </a:p>
          <a:p>
            <a:r>
              <a:rPr lang="en-US" dirty="0" smtClean="0"/>
              <a:t>On-air</a:t>
            </a:r>
            <a:r>
              <a:rPr lang="en-US" dirty="0"/>
              <a:t>: 147.240 MHz </a:t>
            </a:r>
            <a:r>
              <a:rPr lang="en-US" dirty="0" smtClean="0"/>
              <a:t>(+</a:t>
            </a:r>
            <a:r>
              <a:rPr lang="en-US" dirty="0" err="1" smtClean="0"/>
              <a:t>pl</a:t>
            </a:r>
            <a:r>
              <a:rPr lang="en-US" dirty="0" smtClean="0"/>
              <a:t> </a:t>
            </a:r>
            <a:r>
              <a:rPr lang="en-US" dirty="0"/>
              <a:t>156.7 Hz</a:t>
            </a:r>
            <a:r>
              <a:rPr lang="en-US" dirty="0" smtClean="0"/>
              <a:t>) and 444.8 MHz (+</a:t>
            </a:r>
            <a:r>
              <a:rPr lang="en-US" dirty="0" err="1" smtClean="0"/>
              <a:t>pl</a:t>
            </a:r>
            <a:r>
              <a:rPr lang="en-US" dirty="0" smtClean="0"/>
              <a:t> 156.7Hz)</a:t>
            </a:r>
            <a:endParaRPr lang="en-US" dirty="0"/>
          </a:p>
        </p:txBody>
      </p:sp>
      <p:pic>
        <p:nvPicPr>
          <p:cNvPr id="2052" name="Picture 4" descr="https://scontent.xx.fbcdn.net/hphotos-xpf1/v/t1.0-9/10300769_1476787382602930_7490539921874365501_n.jpg?oh=cd25055bf806155f04d4779b20f280e7&amp;oe=55E61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47" y="4395350"/>
            <a:ext cx="1677094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xx.fbcdn.net/hphotos-xpf1/v/t1.0-9/10313371_1476787409269594_4330584575936082103_n.jpg?oh=0017a046af1df6ad0cdb95947474914f&amp;oe=55AE5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56" y="4395350"/>
            <a:ext cx="29814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95350"/>
            <a:ext cx="2981499" cy="22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Orders of Business – 25</a:t>
            </a:r>
            <a:r>
              <a:rPr lang="en-US" baseline="30000" dirty="0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of August,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5" y="1488613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 smtClean="0"/>
              <a:t>Getting a snazzy banner</a:t>
            </a:r>
          </a:p>
          <a:p>
            <a:pPr lvl="1"/>
            <a:r>
              <a:rPr lang="en-US" sz="1800" dirty="0" smtClean="0"/>
              <a:t>$50</a:t>
            </a:r>
          </a:p>
          <a:p>
            <a:pPr lvl="1"/>
            <a:r>
              <a:rPr lang="en-US" sz="1800" dirty="0" smtClean="0"/>
              <a:t>Design </a:t>
            </a:r>
            <a:r>
              <a:rPr lang="en-US" sz="1800" dirty="0" smtClean="0"/>
              <a:t>on next slide</a:t>
            </a:r>
            <a:endParaRPr lang="en-US" sz="1800" dirty="0" smtClean="0"/>
          </a:p>
          <a:p>
            <a:pPr marL="285750" lvl="1"/>
            <a:r>
              <a:rPr lang="en-US" sz="2000" dirty="0" smtClean="0"/>
              <a:t>Planning future meeting times</a:t>
            </a:r>
          </a:p>
          <a:p>
            <a:pPr marL="685800" lvl="2"/>
            <a:r>
              <a:rPr lang="en-US" sz="1800" dirty="0" smtClean="0"/>
              <a:t>Tuesday at 18:00?</a:t>
            </a:r>
          </a:p>
          <a:p>
            <a:pPr marL="231775" lvl="2"/>
            <a:r>
              <a:rPr lang="en-US" sz="2000" dirty="0" smtClean="0"/>
              <a:t>Gel cell battery for </a:t>
            </a:r>
            <a:r>
              <a:rPr lang="en-US" sz="2000" dirty="0" smtClean="0"/>
              <a:t>repeater</a:t>
            </a:r>
          </a:p>
          <a:p>
            <a:pPr marL="688975" lvl="3"/>
            <a:r>
              <a:rPr lang="en-US" sz="1800" dirty="0" smtClean="0"/>
              <a:t>Pick a time</a:t>
            </a:r>
          </a:p>
          <a:p>
            <a:pPr marL="688975" lvl="3"/>
            <a:r>
              <a:rPr lang="en-US" sz="1800" dirty="0" smtClean="0"/>
              <a:t>Get permission</a:t>
            </a:r>
          </a:p>
          <a:p>
            <a:pPr marL="231775" lvl="2"/>
            <a:r>
              <a:rPr lang="en-US" sz="2000" dirty="0" smtClean="0"/>
              <a:t>Volunteer Opportunity</a:t>
            </a:r>
          </a:p>
          <a:p>
            <a:pPr marL="688975" lvl="3"/>
            <a:r>
              <a:rPr lang="en-US" sz="1800" dirty="0" smtClean="0"/>
              <a:t>Maker Faire &amp; Robotics Competition</a:t>
            </a:r>
          </a:p>
          <a:p>
            <a:pPr marL="688975" lvl="3"/>
            <a:r>
              <a:rPr lang="en-US" sz="1800" dirty="0" err="1" smtClean="0"/>
              <a:t>Lochapoka</a:t>
            </a:r>
            <a:r>
              <a:rPr lang="en-US" sz="1800" dirty="0" smtClean="0"/>
              <a:t> High School</a:t>
            </a:r>
            <a:endParaRPr lang="en-US" sz="1800" dirty="0" smtClean="0"/>
          </a:p>
          <a:p>
            <a:pPr marL="231775" lvl="2"/>
            <a:r>
              <a:rPr lang="en-US" sz="2000" dirty="0" smtClean="0"/>
              <a:t>T-Shirts, anyone? </a:t>
            </a:r>
            <a:r>
              <a:rPr lang="en-US" sz="2000" dirty="0" err="1" smtClean="0"/>
              <a:t>Bueller</a:t>
            </a:r>
            <a:r>
              <a:rPr lang="en-US" sz="2000" dirty="0" smtClean="0"/>
              <a:t>? </a:t>
            </a:r>
            <a:r>
              <a:rPr lang="en-US" sz="2000" dirty="0" err="1" smtClean="0"/>
              <a:t>Bueller</a:t>
            </a:r>
            <a:r>
              <a:rPr 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174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90600"/>
            <a:ext cx="121920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679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uburn Official">
      <a:dk1>
        <a:sysClr val="windowText" lastClr="000000"/>
      </a:dk1>
      <a:lt1>
        <a:sysClr val="window" lastClr="FFFFFF"/>
      </a:lt1>
      <a:dk2>
        <a:srgbClr val="595959"/>
      </a:dk2>
      <a:lt2>
        <a:srgbClr val="EBEBEB"/>
      </a:lt2>
      <a:accent1>
        <a:srgbClr val="03244D"/>
      </a:accent1>
      <a:accent2>
        <a:srgbClr val="DD550C"/>
      </a:accent2>
      <a:accent3>
        <a:srgbClr val="496E9C"/>
      </a:accent3>
      <a:accent4>
        <a:srgbClr val="F68026"/>
      </a:accent4>
      <a:accent5>
        <a:srgbClr val="595959"/>
      </a:accent5>
      <a:accent6>
        <a:srgbClr val="7F7F7F"/>
      </a:accent6>
      <a:hlink>
        <a:srgbClr val="03244D"/>
      </a:hlink>
      <a:folHlink>
        <a:srgbClr val="DD550C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283</Words>
  <Application>Microsoft Office PowerPoint</Application>
  <PresentationFormat>Widescreen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Tw Cen MT</vt:lpstr>
      <vt:lpstr>Wingdings</vt:lpstr>
      <vt:lpstr>Wingdings 3</vt:lpstr>
      <vt:lpstr>Facet</vt:lpstr>
      <vt:lpstr>Office Theme</vt:lpstr>
      <vt:lpstr>What on Earth is “radio club”?</vt:lpstr>
      <vt:lpstr>What’s amateur radio?</vt:lpstr>
      <vt:lpstr>What does the club do?</vt:lpstr>
      <vt:lpstr>How do I get started?</vt:lpstr>
      <vt:lpstr>How do I stalk you guys?</vt:lpstr>
      <vt:lpstr>Orders of Business – 25th of August, 2015</vt:lpstr>
      <vt:lpstr>PowerPoint Presentation</vt:lpstr>
    </vt:vector>
  </TitlesOfParts>
  <Company>Auburn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on Earth is Radio Club?</dc:title>
  <dc:creator>SueAnne Griffith</dc:creator>
  <cp:lastModifiedBy>SueAnne Griffith</cp:lastModifiedBy>
  <cp:revision>43</cp:revision>
  <dcterms:created xsi:type="dcterms:W3CDTF">2015-04-09T19:29:28Z</dcterms:created>
  <dcterms:modified xsi:type="dcterms:W3CDTF">2015-08-21T21:31:07Z</dcterms:modified>
</cp:coreProperties>
</file>